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0.jpeg" ContentType="image/jpeg"/>
  <Override PartName="/ppt/media/image37.jpeg" ContentType="image/jpeg"/>
  <Override PartName="/ppt/media/image36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41.jpeg" ContentType="image/jpeg"/>
  <Override PartName="/ppt/media/image30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3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22.jpeg" ContentType="image/jpeg"/>
  <Override PartName="/ppt/media/image11.jpeg" ContentType="image/jpeg"/>
  <Override PartName="/ppt/media/image5.png" ContentType="image/png"/>
  <Override PartName="/ppt/media/image9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4.png" ContentType="image/png"/>
  <Override PartName="/ppt/media/image2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cs-CZ" sz="2000" strike="noStrike">
                <a:solidFill>
                  <a:srgbClr val="000000"/>
                </a:solidFill>
                <a:latin typeface="Times New Roman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2400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cs-CZ" sz="2000" strike="noStrike">
                <a:solidFill>
                  <a:srgbClr val="000000"/>
                </a:solidFill>
                <a:latin typeface="Times New Roman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cs-CZ" sz="2000" strike="noStrike">
                <a:solidFill>
                  <a:srgbClr val="000000"/>
                </a:solidFill>
                <a:latin typeface="Times New Roman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Sedmá úroveňKliknutím lze upravit styly předlohy textu.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11. 11. 2014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C93C8C9-E321-4225-ADC5-63F19AA5D8DC}" type="slidenum">
              <a:rPr lang="cs-CZ" sz="14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Times New Roman"/>
              </a:rPr>
              <a:t>Klikněte pro úpravu formátu textu nadpisuKliknutím lze upravit styl.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s-CZ" sz="3200" strike="noStrike">
                <a:solidFill>
                  <a:srgbClr val="000000"/>
                </a:solidFill>
                <a:latin typeface="Times New Roman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2400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cs-CZ" sz="2000" strike="noStrike">
                <a:solidFill>
                  <a:srgbClr val="000000"/>
                </a:solidFill>
                <a:latin typeface="Times New Roman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cs-CZ" sz="2000" strike="noStrike">
                <a:solidFill>
                  <a:srgbClr val="000000"/>
                </a:solidFill>
                <a:latin typeface="Times New Roman"/>
              </a:rPr>
              <a:t>Pátá úroveň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11. 11. 2014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D297B94-A8D5-42AA-BCD8-7F53F171DCD3}" type="slidenum">
              <a:rPr lang="cs-CZ" sz="14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Times New Roman"/>
              </a:rPr>
              <a:t>11. 11. 2014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7922C434-9811-4510-BF97-919290AEE972}" type="slidenum">
              <a:rPr lang="cs-CZ" sz="14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11640" y="1340640"/>
            <a:ext cx="3024000" cy="165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cs-CZ" sz="3600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cs-CZ" sz="3600" strike="noStrike">
                <a:solidFill>
                  <a:srgbClr val="000000"/>
                </a:solidFill>
                <a:latin typeface="Gill Sans MT"/>
              </a:rPr>
              <a:t>Život s      handicapem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395640" y="3501000"/>
            <a:ext cx="3069720" cy="1367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3200" strike="noStrike">
                <a:solidFill>
                  <a:srgbClr val="000000"/>
                </a:solidFill>
                <a:latin typeface="Gill Sans MT"/>
              </a:rPr>
              <a:t>Romana Fricová</a:t>
            </a:r>
            <a:endParaRPr/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3852000" y="546120"/>
            <a:ext cx="4825800" cy="561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48360" cy="56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48360" cy="567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29640" cy="569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4341240" y="457560"/>
            <a:ext cx="4204080" cy="5700960"/>
          </a:xfrm>
          <a:prstGeom prst="rect">
            <a:avLst/>
          </a:prstGeom>
          <a:ln>
            <a:noFill/>
          </a:ln>
        </p:spPr>
      </p:pic>
      <p:pic>
        <p:nvPicPr>
          <p:cNvPr id="138" name="Picture 5" descr=""/>
          <p:cNvPicPr/>
          <p:nvPr/>
        </p:nvPicPr>
        <p:blipFill>
          <a:blip r:embed="rId2"/>
          <a:stretch/>
        </p:blipFill>
        <p:spPr>
          <a:xfrm>
            <a:off x="738000" y="457560"/>
            <a:ext cx="3096000" cy="570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718200" y="415080"/>
            <a:ext cx="7814160" cy="579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683640" y="450360"/>
            <a:ext cx="7848360" cy="575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698760" y="450720"/>
            <a:ext cx="3742200" cy="5739120"/>
          </a:xfrm>
          <a:prstGeom prst="rect">
            <a:avLst/>
          </a:prstGeom>
          <a:ln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4682520" y="450720"/>
            <a:ext cx="3817440" cy="573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683640" y="561960"/>
            <a:ext cx="4610520" cy="5546520"/>
          </a:xfrm>
          <a:prstGeom prst="rect">
            <a:avLst/>
          </a:prstGeom>
          <a:ln>
            <a:noFill/>
          </a:ln>
        </p:spPr>
      </p:pic>
      <p:pic>
        <p:nvPicPr>
          <p:cNvPr id="144" name="Picture 2" descr=""/>
          <p:cNvPicPr/>
          <p:nvPr/>
        </p:nvPicPr>
        <p:blipFill>
          <a:blip r:embed="rId2"/>
          <a:stretch/>
        </p:blipFill>
        <p:spPr>
          <a:xfrm>
            <a:off x="5551920" y="764640"/>
            <a:ext cx="3003840" cy="2076840"/>
          </a:xfrm>
          <a:prstGeom prst="rect">
            <a:avLst/>
          </a:prstGeom>
          <a:ln>
            <a:noFill/>
          </a:ln>
        </p:spPr>
      </p:pic>
      <p:pic>
        <p:nvPicPr>
          <p:cNvPr id="145" name="Picture 5" descr=""/>
          <p:cNvPicPr/>
          <p:nvPr/>
        </p:nvPicPr>
        <p:blipFill>
          <a:blip r:embed="rId3"/>
          <a:stretch/>
        </p:blipFill>
        <p:spPr>
          <a:xfrm>
            <a:off x="5563080" y="3396960"/>
            <a:ext cx="2981880" cy="269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3801600" y="548640"/>
            <a:ext cx="4742640" cy="5544360"/>
          </a:xfrm>
          <a:prstGeom prst="rect">
            <a:avLst/>
          </a:prstGeom>
          <a:ln>
            <a:noFill/>
          </a:ln>
        </p:spPr>
      </p:pic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683640" y="575280"/>
            <a:ext cx="2931840" cy="2338560"/>
          </a:xfrm>
          <a:prstGeom prst="rect">
            <a:avLst/>
          </a:prstGeom>
          <a:ln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3"/>
          <a:stretch/>
        </p:blipFill>
        <p:spPr>
          <a:xfrm>
            <a:off x="673920" y="3300480"/>
            <a:ext cx="2931840" cy="273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9" descr=""/>
          <p:cNvPicPr/>
          <p:nvPr/>
        </p:nvPicPr>
        <p:blipFill>
          <a:blip r:embed="rId1"/>
          <a:stretch/>
        </p:blipFill>
        <p:spPr>
          <a:xfrm>
            <a:off x="644400" y="500040"/>
            <a:ext cx="4608000" cy="5592960"/>
          </a:xfrm>
          <a:prstGeom prst="rect">
            <a:avLst/>
          </a:prstGeom>
          <a:ln>
            <a:noFill/>
          </a:ln>
        </p:spPr>
      </p:pic>
      <p:pic>
        <p:nvPicPr>
          <p:cNvPr id="150" name="Picture 4" descr=""/>
          <p:cNvPicPr/>
          <p:nvPr/>
        </p:nvPicPr>
        <p:blipFill>
          <a:blip r:embed="rId2"/>
          <a:stretch/>
        </p:blipFill>
        <p:spPr>
          <a:xfrm>
            <a:off x="5536080" y="764640"/>
            <a:ext cx="2975760" cy="2733120"/>
          </a:xfrm>
          <a:prstGeom prst="rect">
            <a:avLst/>
          </a:prstGeom>
          <a:ln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3"/>
          <a:stretch/>
        </p:blipFill>
        <p:spPr>
          <a:xfrm>
            <a:off x="5508000" y="4149000"/>
            <a:ext cx="300384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776360" cy="568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687240" y="476640"/>
            <a:ext cx="7772760" cy="564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611640" y="531360"/>
            <a:ext cx="5040360" cy="5561280"/>
          </a:xfrm>
          <a:prstGeom prst="rect">
            <a:avLst/>
          </a:prstGeom>
          <a:ln>
            <a:noFill/>
          </a:ln>
        </p:spPr>
      </p:pic>
      <p:pic>
        <p:nvPicPr>
          <p:cNvPr id="124" name="Picture 4" descr=""/>
          <p:cNvPicPr/>
          <p:nvPr/>
        </p:nvPicPr>
        <p:blipFill>
          <a:blip r:embed="rId2"/>
          <a:stretch/>
        </p:blipFill>
        <p:spPr>
          <a:xfrm>
            <a:off x="5905800" y="670320"/>
            <a:ext cx="2592000" cy="1459800"/>
          </a:xfrm>
          <a:prstGeom prst="rect">
            <a:avLst/>
          </a:prstGeom>
          <a:ln>
            <a:noFill/>
          </a:ln>
        </p:spPr>
      </p:pic>
      <p:pic>
        <p:nvPicPr>
          <p:cNvPr id="125" name="Picture 5" descr=""/>
          <p:cNvPicPr/>
          <p:nvPr/>
        </p:nvPicPr>
        <p:blipFill>
          <a:blip r:embed="rId3"/>
          <a:stretch/>
        </p:blipFill>
        <p:spPr>
          <a:xfrm>
            <a:off x="5890680" y="2454480"/>
            <a:ext cx="2607120" cy="1524600"/>
          </a:xfrm>
          <a:prstGeom prst="rect">
            <a:avLst/>
          </a:prstGeom>
          <a:ln>
            <a:noFill/>
          </a:ln>
        </p:spPr>
      </p:pic>
      <p:pic>
        <p:nvPicPr>
          <p:cNvPr id="126" name="Picture 6" descr=""/>
          <p:cNvPicPr/>
          <p:nvPr/>
        </p:nvPicPr>
        <p:blipFill>
          <a:blip r:embed="rId4"/>
          <a:stretch/>
        </p:blipFill>
        <p:spPr>
          <a:xfrm>
            <a:off x="5890680" y="4365000"/>
            <a:ext cx="2607120" cy="17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704360" cy="566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4320000" cy="5662800"/>
          </a:xfrm>
          <a:prstGeom prst="rect">
            <a:avLst/>
          </a:prstGeom>
          <a:ln>
            <a:noFill/>
          </a:ln>
        </p:spPr>
      </p:pic>
      <p:pic>
        <p:nvPicPr>
          <p:cNvPr id="129" name="Picture 5" descr=""/>
          <p:cNvPicPr/>
          <p:nvPr/>
        </p:nvPicPr>
        <p:blipFill>
          <a:blip r:embed="rId2"/>
          <a:stretch/>
        </p:blipFill>
        <p:spPr>
          <a:xfrm>
            <a:off x="5680080" y="1412640"/>
            <a:ext cx="2673000" cy="1737000"/>
          </a:xfrm>
          <a:prstGeom prst="rect">
            <a:avLst/>
          </a:prstGeom>
          <a:ln>
            <a:noFill/>
          </a:ln>
        </p:spPr>
      </p:pic>
      <p:pic>
        <p:nvPicPr>
          <p:cNvPr id="130" name="Picture 6" descr=""/>
          <p:cNvPicPr/>
          <p:nvPr/>
        </p:nvPicPr>
        <p:blipFill>
          <a:blip r:embed="rId3"/>
          <a:stretch/>
        </p:blipFill>
        <p:spPr>
          <a:xfrm>
            <a:off x="5719680" y="3789000"/>
            <a:ext cx="2630880" cy="183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683640" y="448200"/>
            <a:ext cx="7776360" cy="567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683640" y="496800"/>
            <a:ext cx="7776360" cy="576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683640" y="548640"/>
            <a:ext cx="7776360" cy="561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