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CAD5-EFF2-4D8C-84FA-2ED311100C35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B0356EA-891D-4D40-8D79-C1A3E874A0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CAD5-EFF2-4D8C-84FA-2ED311100C35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56EA-891D-4D40-8D79-C1A3E874A0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CAD5-EFF2-4D8C-84FA-2ED311100C35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56EA-891D-4D40-8D79-C1A3E874A0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CAD5-EFF2-4D8C-84FA-2ED311100C35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B0356EA-891D-4D40-8D79-C1A3E874A0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CAD5-EFF2-4D8C-84FA-2ED311100C35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56EA-891D-4D40-8D79-C1A3E874A0C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CAD5-EFF2-4D8C-84FA-2ED311100C35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56EA-891D-4D40-8D79-C1A3E874A0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CAD5-EFF2-4D8C-84FA-2ED311100C35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B0356EA-891D-4D40-8D79-C1A3E874A0C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CAD5-EFF2-4D8C-84FA-2ED311100C35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56EA-891D-4D40-8D79-C1A3E874A0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CAD5-EFF2-4D8C-84FA-2ED311100C35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56EA-891D-4D40-8D79-C1A3E874A0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CAD5-EFF2-4D8C-84FA-2ED311100C35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56EA-891D-4D40-8D79-C1A3E874A0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CAD5-EFF2-4D8C-84FA-2ED311100C35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356EA-891D-4D40-8D79-C1A3E874A0C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219CAD5-EFF2-4D8C-84FA-2ED311100C35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B0356EA-891D-4D40-8D79-C1A3E874A0C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rpek.cz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25D8611E-9FC1-492A-8C37-DB1D48DB9F78}" type="slidenum">
              <a:rPr lang="cs-CZ" altLang="cs-CZ"/>
              <a:pPr eaLnBrk="1" hangingPunct="1"/>
              <a:t>1</a:t>
            </a:fld>
            <a:endParaRPr lang="cs-CZ" altLang="cs-CZ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051720" y="4365103"/>
            <a:ext cx="6840760" cy="1943621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2800" b="1" dirty="0" smtClean="0">
                <a:latin typeface="Bookman Old Style" panose="02050604050505020204" pitchFamily="18" charset="0"/>
              </a:rPr>
              <a:t>Speciální škola </a:t>
            </a:r>
            <a:r>
              <a:rPr lang="cs-CZ" sz="2800" b="1" dirty="0" err="1" smtClean="0">
                <a:latin typeface="Bookman Old Style" panose="02050604050505020204" pitchFamily="18" charset="0"/>
              </a:rPr>
              <a:t>SVÍTÁNÍ,o.p.s</a:t>
            </a:r>
            <a:r>
              <a:rPr lang="cs-CZ" sz="2800" b="1" dirty="0" smtClean="0">
                <a:latin typeface="Bookman Old Style" panose="02050604050505020204" pitchFamily="18" charset="0"/>
              </a:rPr>
              <a:t>.</a:t>
            </a:r>
            <a:br>
              <a:rPr lang="cs-CZ" sz="2800" b="1" dirty="0" smtClean="0">
                <a:latin typeface="Bookman Old Style" panose="02050604050505020204" pitchFamily="18" charset="0"/>
              </a:rPr>
            </a:br>
            <a:r>
              <a:rPr lang="cs-CZ" sz="2800" b="1" dirty="0" smtClean="0">
                <a:latin typeface="Bookman Old Style" panose="02050604050505020204" pitchFamily="18" charset="0"/>
              </a:rPr>
              <a:t>Pardubice</a:t>
            </a:r>
            <a:br>
              <a:rPr lang="cs-CZ" sz="2800" b="1" dirty="0" smtClean="0">
                <a:latin typeface="Bookman Old Style" panose="02050604050505020204" pitchFamily="18" charset="0"/>
              </a:rPr>
            </a:br>
            <a:r>
              <a:rPr lang="cs-CZ" sz="2800" b="1" dirty="0" smtClean="0">
                <a:latin typeface="Bookman Old Style" panose="02050604050505020204" pitchFamily="18" charset="0"/>
              </a:rPr>
              <a:t>ředitelka Mgr. Miluše Horská</a:t>
            </a:r>
          </a:p>
        </p:txBody>
      </p:sp>
      <p:pic>
        <p:nvPicPr>
          <p:cNvPr id="3076" name="Picture 6" descr="Logo Svítání"/>
          <p:cNvPicPr>
            <a:picLocks noGrp="1" noChangeAspect="1" noChangeArrowheads="1"/>
          </p:cNvPicPr>
          <p:nvPr>
            <p:ph type="ctr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7" y="692696"/>
            <a:ext cx="5832648" cy="3384922"/>
          </a:xfr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008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980728"/>
            <a:ext cx="7772400" cy="1944216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latin typeface="Arial Rounded MT Bold" panose="020F0704030504030204" pitchFamily="34" charset="0"/>
              </a:rPr>
              <a:t>Milovat, znamená i myslet</a:t>
            </a:r>
            <a:endParaRPr lang="cs-CZ" sz="48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67944" y="4221088"/>
            <a:ext cx="4352528" cy="1512168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 Rounded MT Bold" panose="020F0704030504030204" pitchFamily="34" charset="0"/>
              </a:rPr>
              <a:t>Dr. Lidmila Pekařová</a:t>
            </a:r>
          </a:p>
          <a:p>
            <a:r>
              <a:rPr lang="cs-CZ" sz="2400" dirty="0" smtClean="0">
                <a:latin typeface="Arial Rounded MT Bold" panose="020F0704030504030204" pitchFamily="34" charset="0"/>
                <a:hlinkClick r:id="rId2"/>
              </a:rPr>
              <a:t>www.drpek.cz</a:t>
            </a:r>
            <a:endParaRPr lang="cs-CZ" sz="2400" dirty="0" smtClean="0">
              <a:latin typeface="Arial Rounded MT Bold" panose="020F0704030504030204" pitchFamily="34" charset="0"/>
            </a:endParaRPr>
          </a:p>
          <a:p>
            <a:r>
              <a:rPr lang="cs-CZ" sz="2400" dirty="0" smtClean="0">
                <a:latin typeface="Arial Rounded MT Bold" panose="020F0704030504030204" pitchFamily="34" charset="0"/>
              </a:rPr>
              <a:t>pekarova@svitani.cz</a:t>
            </a:r>
          </a:p>
          <a:p>
            <a:endParaRPr lang="cs-CZ" sz="2400" dirty="0" smtClean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68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686800" cy="136815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Bookman Old Style" panose="02050604050505020204" pitchFamily="18" charset="0"/>
              </a:rPr>
              <a:t>Mentálně I JINAK</a:t>
            </a:r>
            <a:br>
              <a:rPr lang="cs-CZ" sz="4000" b="1" dirty="0" smtClean="0">
                <a:latin typeface="Bookman Old Style" panose="02050604050505020204" pitchFamily="18" charset="0"/>
              </a:rPr>
            </a:br>
            <a:r>
              <a:rPr lang="cs-CZ" sz="4000" b="1" dirty="0">
                <a:latin typeface="Bookman Old Style" panose="02050604050505020204" pitchFamily="18" charset="0"/>
              </a:rPr>
              <a:t> </a:t>
            </a:r>
            <a:r>
              <a:rPr lang="cs-CZ" sz="4000" b="1" dirty="0" smtClean="0">
                <a:latin typeface="Bookman Old Style" panose="02050604050505020204" pitchFamily="18" charset="0"/>
              </a:rPr>
              <a:t>                 postižené  dítě</a:t>
            </a:r>
            <a:endParaRPr lang="cs-CZ" sz="4000" b="1" dirty="0">
              <a:latin typeface="Bookman Old Style" panose="0205060405050502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708920"/>
            <a:ext cx="8686800" cy="280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 smtClean="0">
                <a:latin typeface="Bookman Old Style" panose="02050604050505020204" pitchFamily="18" charset="0"/>
              </a:rPr>
              <a:t>-opuštěná matka</a:t>
            </a:r>
          </a:p>
          <a:p>
            <a:pPr marL="0" indent="0">
              <a:buNone/>
            </a:pPr>
            <a:r>
              <a:rPr lang="cs-CZ" sz="4000" b="1" dirty="0" smtClean="0">
                <a:latin typeface="Bookman Old Style" panose="02050604050505020204" pitchFamily="18" charset="0"/>
              </a:rPr>
              <a:t>-muž bez zájmu a odpovědnosti</a:t>
            </a:r>
          </a:p>
          <a:p>
            <a:pPr marL="0" indent="0">
              <a:buNone/>
            </a:pPr>
            <a:r>
              <a:rPr lang="cs-CZ" sz="4000" b="1" dirty="0" smtClean="0">
                <a:latin typeface="Bookman Old Style" panose="02050604050505020204" pitchFamily="18" charset="0"/>
              </a:rPr>
              <a:t>-centrum pomoci</a:t>
            </a:r>
            <a:endParaRPr lang="cs-CZ" sz="40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03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6409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Bookman Old Style" panose="02050604050505020204" pitchFamily="18" charset="0"/>
              </a:rPr>
              <a:t>Centra POMOCI </a:t>
            </a:r>
            <a:br>
              <a:rPr lang="cs-CZ" b="1" dirty="0" smtClean="0">
                <a:latin typeface="Bookman Old Style" panose="02050604050505020204" pitchFamily="18" charset="0"/>
              </a:rPr>
            </a:br>
            <a:r>
              <a:rPr lang="cs-CZ" b="1" dirty="0" smtClean="0">
                <a:latin typeface="Bookman Old Style" panose="02050604050505020204" pitchFamily="18" charset="0"/>
              </a:rPr>
              <a:t>RODIČŮM HANDICAPOVANÝCH DĚTÍ</a:t>
            </a:r>
            <a:endParaRPr lang="cs-CZ" b="1" dirty="0">
              <a:latin typeface="Bookman Old Style" panose="0205060405050502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2276872"/>
            <a:ext cx="8686800" cy="3803253"/>
          </a:xfrm>
        </p:spPr>
        <p:txBody>
          <a:bodyPr>
            <a:noAutofit/>
          </a:bodyPr>
          <a:lstStyle/>
          <a:p>
            <a:r>
              <a:rPr lang="cs-CZ" sz="4000" b="1" dirty="0" smtClean="0"/>
              <a:t>Vzdělávání dětí</a:t>
            </a:r>
          </a:p>
          <a:p>
            <a:r>
              <a:rPr lang="cs-CZ" sz="4000" b="1" dirty="0" smtClean="0"/>
              <a:t>Odpolední činnost dětí</a:t>
            </a:r>
          </a:p>
          <a:p>
            <a:r>
              <a:rPr lang="cs-CZ" sz="4000" b="1" dirty="0" smtClean="0"/>
              <a:t>Odborníci na stejném místě</a:t>
            </a:r>
          </a:p>
          <a:p>
            <a:r>
              <a:rPr lang="cs-CZ" sz="4000" b="1" dirty="0" smtClean="0"/>
              <a:t>Praktická poradna </a:t>
            </a:r>
            <a:r>
              <a:rPr lang="cs-CZ" sz="4000" b="1" smtClean="0"/>
              <a:t>pro matky</a:t>
            </a:r>
          </a:p>
          <a:p>
            <a:endParaRPr lang="cs-CZ" sz="4000" b="1" dirty="0" smtClean="0"/>
          </a:p>
          <a:p>
            <a:endParaRPr lang="cs-CZ" sz="3600" b="1" dirty="0" smtClean="0"/>
          </a:p>
          <a:p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52615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158417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Bookman Old Style" panose="02050604050505020204" pitchFamily="18" charset="0"/>
              </a:rPr>
              <a:t>                    Integrace </a:t>
            </a:r>
            <a:br>
              <a:rPr lang="cs-CZ" b="1" dirty="0" smtClean="0">
                <a:latin typeface="Bookman Old Style" panose="02050604050505020204" pitchFamily="18" charset="0"/>
              </a:rPr>
            </a:br>
            <a:r>
              <a:rPr lang="cs-CZ" b="1" dirty="0" smtClean="0">
                <a:latin typeface="Bookman Old Style" panose="02050604050505020204" pitchFamily="18" charset="0"/>
              </a:rPr>
              <a:t>postižených, do Světa zdravých</a:t>
            </a:r>
            <a:endParaRPr lang="cs-CZ" b="1" dirty="0">
              <a:latin typeface="Bookman Old Style" panose="0205060405050502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204863"/>
            <a:ext cx="8686800" cy="2808313"/>
          </a:xfrm>
        </p:spPr>
        <p:txBody>
          <a:bodyPr/>
          <a:lstStyle/>
          <a:p>
            <a:r>
              <a:rPr lang="cs-CZ" b="1" dirty="0" smtClean="0">
                <a:latin typeface="Bookman Old Style" panose="02050604050505020204" pitchFamily="18" charset="0"/>
              </a:rPr>
              <a:t>Integrovat, ale zdravě</a:t>
            </a:r>
          </a:p>
          <a:p>
            <a:r>
              <a:rPr lang="cs-CZ" b="1" dirty="0" smtClean="0">
                <a:latin typeface="Bookman Old Style" panose="02050604050505020204" pitchFamily="18" charset="0"/>
              </a:rPr>
              <a:t>Zachovat sebevědomí a sebepojetí</a:t>
            </a:r>
          </a:p>
          <a:p>
            <a:r>
              <a:rPr lang="cs-CZ" b="1" dirty="0" smtClean="0">
                <a:latin typeface="Bookman Old Style" panose="02050604050505020204" pitchFamily="18" charset="0"/>
              </a:rPr>
              <a:t>IQ dítěte v kombinaci se strukturou osobnosti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76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1584176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Bookman Old Style" panose="02050604050505020204" pitchFamily="18" charset="0"/>
              </a:rPr>
              <a:t>      Zdravé I postižené dítě </a:t>
            </a:r>
            <a:br>
              <a:rPr lang="cs-CZ" b="1" dirty="0" smtClean="0">
                <a:latin typeface="Bookman Old Style" panose="02050604050505020204" pitchFamily="18" charset="0"/>
              </a:rPr>
            </a:br>
            <a:r>
              <a:rPr lang="cs-CZ" b="1" dirty="0">
                <a:latin typeface="Bookman Old Style" panose="02050604050505020204" pitchFamily="18" charset="0"/>
              </a:rPr>
              <a:t> </a:t>
            </a:r>
            <a:r>
              <a:rPr lang="cs-CZ" b="1" dirty="0" smtClean="0">
                <a:latin typeface="Bookman Old Style" panose="02050604050505020204" pitchFamily="18" charset="0"/>
              </a:rPr>
              <a:t>        = stejný člověk</a:t>
            </a:r>
            <a:endParaRPr lang="cs-CZ" b="1" dirty="0">
              <a:latin typeface="Bookman Old Style" panose="0205060405050502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924944"/>
            <a:ext cx="8686800" cy="2723133"/>
          </a:xfrm>
        </p:spPr>
        <p:txBody>
          <a:bodyPr/>
          <a:lstStyle/>
          <a:p>
            <a:r>
              <a:rPr lang="cs-CZ" b="1" dirty="0" smtClean="0">
                <a:latin typeface="Bookman Old Style" panose="02050604050505020204" pitchFamily="18" charset="0"/>
              </a:rPr>
              <a:t>Musí dělat to, co jim jde – ne naopak</a:t>
            </a:r>
          </a:p>
          <a:p>
            <a:r>
              <a:rPr lang="cs-CZ" b="1" dirty="0" smtClean="0">
                <a:latin typeface="Bookman Old Style" panose="02050604050505020204" pitchFamily="18" charset="0"/>
              </a:rPr>
              <a:t>Pocit užitečnosti, </a:t>
            </a:r>
          </a:p>
          <a:p>
            <a:r>
              <a:rPr lang="cs-CZ" b="1" dirty="0" smtClean="0">
                <a:latin typeface="Bookman Old Style" panose="02050604050505020204" pitchFamily="18" charset="0"/>
              </a:rPr>
              <a:t>Sebevědomí osobní důležitosti</a:t>
            </a:r>
          </a:p>
          <a:p>
            <a:endParaRPr lang="cs-CZ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6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71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Cit vychovaný U zdravých, určuje budoucnost postižených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2348880"/>
            <a:ext cx="8686800" cy="3731245"/>
          </a:xfrm>
        </p:spPr>
        <p:txBody>
          <a:bodyPr/>
          <a:lstStyle/>
          <a:p>
            <a:r>
              <a:rPr lang="cs-CZ" b="1" dirty="0" smtClean="0">
                <a:latin typeface="Bookman Old Style" panose="02050604050505020204" pitchFamily="18" charset="0"/>
              </a:rPr>
              <a:t>Selhává cit, narůstá agrese</a:t>
            </a:r>
          </a:p>
          <a:p>
            <a:r>
              <a:rPr lang="cs-CZ" b="1" dirty="0" smtClean="0">
                <a:latin typeface="Bookman Old Style" panose="02050604050505020204" pitchFamily="18" charset="0"/>
              </a:rPr>
              <a:t>Dítě nevedeme, aby umělo mít rádo</a:t>
            </a:r>
          </a:p>
          <a:p>
            <a:r>
              <a:rPr lang="cs-CZ" b="1" dirty="0" smtClean="0">
                <a:latin typeface="Bookman Old Style" panose="02050604050505020204" pitchFamily="18" charset="0"/>
              </a:rPr>
              <a:t>Vychováváme bezcitnost </a:t>
            </a:r>
          </a:p>
          <a:p>
            <a:r>
              <a:rPr lang="cs-CZ" b="1" dirty="0" smtClean="0">
                <a:latin typeface="Bookman Old Style" panose="02050604050505020204" pitchFamily="18" charset="0"/>
              </a:rPr>
              <a:t>Tolerujeme bezohlednost - autobusy</a:t>
            </a:r>
          </a:p>
          <a:p>
            <a:r>
              <a:rPr lang="cs-CZ" b="1" dirty="0" smtClean="0">
                <a:latin typeface="Bookman Old Style" panose="02050604050505020204" pitchFamily="18" charset="0"/>
              </a:rPr>
              <a:t>Posilujeme sebecit – neumí obdarovat</a:t>
            </a:r>
            <a:endParaRPr lang="cs-CZ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5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152128"/>
          </a:xfrm>
        </p:spPr>
        <p:txBody>
          <a:bodyPr/>
          <a:lstStyle/>
          <a:p>
            <a:r>
              <a:rPr lang="cs-CZ" dirty="0" smtClean="0"/>
              <a:t>Vychováváme nové selhávající otce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2132857"/>
            <a:ext cx="8686800" cy="3168352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latin typeface="Bookman Old Style" panose="02050604050505020204" pitchFamily="18" charset="0"/>
              </a:rPr>
              <a:t>Chlapec neví, k čemu má sílu….</a:t>
            </a:r>
          </a:p>
          <a:p>
            <a:r>
              <a:rPr lang="cs-CZ" b="1" dirty="0" smtClean="0">
                <a:latin typeface="Bookman Old Style" panose="02050604050505020204" pitchFamily="18" charset="0"/>
              </a:rPr>
              <a:t>Máme unavené matky se zdravými syny</a:t>
            </a:r>
          </a:p>
          <a:p>
            <a:r>
              <a:rPr lang="cs-CZ" b="1" dirty="0" smtClean="0">
                <a:latin typeface="Bookman Old Style" panose="02050604050505020204" pitchFamily="18" charset="0"/>
              </a:rPr>
              <a:t>Syn vnímá matku jako pracovní sílu</a:t>
            </a:r>
          </a:p>
          <a:p>
            <a:r>
              <a:rPr lang="cs-CZ" b="1" dirty="0" smtClean="0">
                <a:latin typeface="Bookman Old Style" panose="02050604050505020204" pitchFamily="18" charset="0"/>
              </a:rPr>
              <a:t>Budoucí mužství se chápe jako volnost</a:t>
            </a:r>
          </a:p>
          <a:p>
            <a:r>
              <a:rPr lang="cs-CZ" b="1" dirty="0" smtClean="0">
                <a:latin typeface="Bookman Old Style" panose="02050604050505020204" pitchFamily="18" charset="0"/>
              </a:rPr>
              <a:t>Nezvládáme rodinnou výchovu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71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2016224"/>
          </a:xfrm>
        </p:spPr>
        <p:txBody>
          <a:bodyPr>
            <a:noAutofit/>
          </a:bodyPr>
          <a:lstStyle/>
          <a:p>
            <a:r>
              <a:rPr lang="cs-CZ" sz="4000" b="1" dirty="0" smtClean="0">
                <a:latin typeface="Bookman Old Style" panose="02050604050505020204" pitchFamily="18" charset="0"/>
              </a:rPr>
              <a:t>               </a:t>
            </a:r>
            <a:r>
              <a:rPr lang="cs-CZ" b="1" dirty="0" smtClean="0">
                <a:latin typeface="Bookman Old Style" panose="02050604050505020204" pitchFamily="18" charset="0"/>
              </a:rPr>
              <a:t>Výchovou </a:t>
            </a:r>
            <a:br>
              <a:rPr lang="cs-CZ" b="1" dirty="0" smtClean="0">
                <a:latin typeface="Bookman Old Style" panose="02050604050505020204" pitchFamily="18" charset="0"/>
              </a:rPr>
            </a:br>
            <a:r>
              <a:rPr lang="cs-CZ" sz="3200" b="1" dirty="0" smtClean="0">
                <a:latin typeface="Bookman Old Style" panose="02050604050505020204" pitchFamily="18" charset="0"/>
              </a:rPr>
              <a:t>zdravých, pomáháme postiženým</a:t>
            </a:r>
            <a:endParaRPr lang="cs-CZ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2636912"/>
            <a:ext cx="8686800" cy="3443213"/>
          </a:xfrm>
        </p:spPr>
        <p:txBody>
          <a:bodyPr/>
          <a:lstStyle/>
          <a:p>
            <a:r>
              <a:rPr lang="cs-CZ" b="1" dirty="0" smtClean="0">
                <a:latin typeface="Bookman Old Style" panose="02050604050505020204" pitchFamily="18" charset="0"/>
              </a:rPr>
              <a:t>Zákaz parkování nestačí</a:t>
            </a:r>
          </a:p>
          <a:p>
            <a:r>
              <a:rPr lang="cs-CZ" b="1" dirty="0" smtClean="0">
                <a:latin typeface="Bookman Old Style" panose="02050604050505020204" pitchFamily="18" charset="0"/>
              </a:rPr>
              <a:t>Potřebujeme cit spojený s rozumem</a:t>
            </a:r>
          </a:p>
          <a:p>
            <a:endParaRPr lang="cs-CZ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48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107</TotalTime>
  <Words>158</Words>
  <Application>Microsoft Office PowerPoint</Application>
  <PresentationFormat>Předvádění na obrazovce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Cesta</vt:lpstr>
      <vt:lpstr>Prezentace aplikace PowerPoint</vt:lpstr>
      <vt:lpstr>Milovat, znamená i myslet</vt:lpstr>
      <vt:lpstr>Mentálně I JINAK                   postižené  dítě</vt:lpstr>
      <vt:lpstr>Centra POMOCI  RODIČŮM HANDICAPOVANÝCH DĚTÍ</vt:lpstr>
      <vt:lpstr>                    Integrace  postižených, do Světa zdravých</vt:lpstr>
      <vt:lpstr>      Zdravé I postižené dítě           = stejný člověk</vt:lpstr>
      <vt:lpstr>Cit vychovaný U zdravých, určuje budoucnost postižených</vt:lpstr>
      <vt:lpstr>Vychováváme nové selhávající otce</vt:lpstr>
      <vt:lpstr>               Výchovou  zdravých, pomáháme postiženým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Milovat, znamená i myslet</dc:title>
  <dc:creator>Pekarova</dc:creator>
  <cp:lastModifiedBy>spravce</cp:lastModifiedBy>
  <cp:revision>10</cp:revision>
  <dcterms:created xsi:type="dcterms:W3CDTF">2014-09-30T06:45:52Z</dcterms:created>
  <dcterms:modified xsi:type="dcterms:W3CDTF">2014-11-06T08:50:41Z</dcterms:modified>
</cp:coreProperties>
</file>